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87" d="100"/>
          <a:sy n="87" d="100"/>
        </p:scale>
        <p:origin x="150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9D665CE-E0EB-4188-BB60-6C5E0BEFBE5A}" type="datetimeFigureOut">
              <a:rPr lang="en-US" smtClean="0"/>
              <a:t>9/15/2015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05686370-0168-407D-A38E-4F962C12815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Distance-Time Graphs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Also called position-time graphs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62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Graphed on the Y-axis</a:t>
            </a:r>
          </a:p>
          <a:p>
            <a:r>
              <a:rPr lang="en-US" sz="2800" dirty="0" smtClean="0"/>
              <a:t>Is the dependent variable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4267200"/>
            <a:ext cx="7543800" cy="914400"/>
          </a:xfrm>
        </p:spPr>
        <p:txBody>
          <a:bodyPr/>
          <a:lstStyle/>
          <a:p>
            <a:r>
              <a:rPr lang="en-US" dirty="0" smtClean="0"/>
              <a:t>Displacement/distance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72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Graphed on the X-axis</a:t>
            </a:r>
          </a:p>
          <a:p>
            <a:r>
              <a:rPr lang="en-US" sz="2800" dirty="0" smtClean="0"/>
              <a:t>Is the independent variable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62000" y="4419600"/>
            <a:ext cx="7543800" cy="914400"/>
          </a:xfrm>
        </p:spPr>
        <p:txBody>
          <a:bodyPr/>
          <a:lstStyle/>
          <a:p>
            <a:r>
              <a:rPr lang="en-US" dirty="0" smtClean="0"/>
              <a:t>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04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066925" y="1052513"/>
            <a:ext cx="6096000" cy="3657599"/>
          </a:xfrm>
        </p:spPr>
        <p:txBody>
          <a:bodyPr>
            <a:normAutofit/>
          </a:bodyPr>
          <a:lstStyle/>
          <a:p>
            <a:r>
              <a:rPr lang="en-US" sz="2800" dirty="0"/>
              <a:t>Straight lines indicate a constant </a:t>
            </a:r>
            <a:r>
              <a:rPr lang="en-US" sz="2800" dirty="0" smtClean="0"/>
              <a:t>velocity</a:t>
            </a:r>
          </a:p>
          <a:p>
            <a:r>
              <a:rPr lang="en-US" sz="2800" dirty="0" smtClean="0"/>
              <a:t>Upward lines indicate the object’s position is changing in the positive direction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733800"/>
            <a:ext cx="29146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19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Downward lines indicate an object’s position changes in the negative direction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5146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96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 straight horizontal line indicates an object with no change in position</a:t>
            </a:r>
          </a:p>
          <a:p>
            <a:r>
              <a:rPr lang="en-US" sz="2800" dirty="0" smtClean="0"/>
              <a:t>The object is not moving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309" y="2590800"/>
            <a:ext cx="445770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7036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685800"/>
            <a:ext cx="6096000" cy="3657599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 curved line indicates that the velocity of the object is not constant, the object is speeding up or slowing down as it changes position</a:t>
            </a:r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14600"/>
            <a:ext cx="42291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669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133600" y="1219201"/>
            <a:ext cx="6096000" cy="3657599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Slope of line on a distance-time graph = velocity</a:t>
            </a:r>
          </a:p>
          <a:p>
            <a:r>
              <a:rPr lang="en-US" sz="2800" dirty="0" smtClean="0"/>
              <a:t>y = </a:t>
            </a:r>
            <a:r>
              <a:rPr lang="en-US" sz="2800" dirty="0" err="1" smtClean="0"/>
              <a:t>mx+b</a:t>
            </a:r>
            <a:endParaRPr lang="en-US" sz="2800" dirty="0" smtClean="0"/>
          </a:p>
          <a:p>
            <a:r>
              <a:rPr lang="en-US" sz="2800" dirty="0"/>
              <a:t>y</a:t>
            </a:r>
            <a:r>
              <a:rPr lang="en-US" sz="2800" dirty="0" smtClean="0"/>
              <a:t> is displacement/distance</a:t>
            </a:r>
          </a:p>
          <a:p>
            <a:r>
              <a:rPr lang="en-US" sz="2800" dirty="0" smtClean="0"/>
              <a:t>m is slope</a:t>
            </a:r>
          </a:p>
          <a:p>
            <a:r>
              <a:rPr lang="en-US" sz="2800" dirty="0"/>
              <a:t>x</a:t>
            </a:r>
            <a:r>
              <a:rPr lang="en-US" sz="2800" dirty="0" smtClean="0"/>
              <a:t> is time</a:t>
            </a:r>
          </a:p>
          <a:p>
            <a:r>
              <a:rPr lang="en-US" sz="2800" dirty="0"/>
              <a:t>b</a:t>
            </a:r>
            <a:r>
              <a:rPr lang="en-US" sz="2800" dirty="0" smtClean="0"/>
              <a:t> is y intercept, typically 0 for us</a:t>
            </a:r>
          </a:p>
          <a:p>
            <a:r>
              <a:rPr lang="en-US" sz="2800" dirty="0"/>
              <a:t>m</a:t>
            </a:r>
            <a:r>
              <a:rPr lang="en-US" sz="2800" dirty="0" smtClean="0"/>
              <a:t> = </a:t>
            </a:r>
            <a:r>
              <a:rPr lang="en-US" sz="2800" smtClean="0"/>
              <a:t>y/x  (v = d/t)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8679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23</TotalTime>
  <Words>135</Words>
  <Application>Microsoft Office PowerPoint</Application>
  <PresentationFormat>On-screen Show (4:3)</PresentationFormat>
  <Paragraphs>27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Palatino Linotype</vt:lpstr>
      <vt:lpstr>Wingdings</vt:lpstr>
      <vt:lpstr>Elemental</vt:lpstr>
      <vt:lpstr>Distance-Time Graphs</vt:lpstr>
      <vt:lpstr>Displacement/distance</vt:lpstr>
      <vt:lpstr>Time</vt:lpstr>
      <vt:lpstr>PowerPoint Presentation</vt:lpstr>
      <vt:lpstr>PowerPoint Presentation</vt:lpstr>
      <vt:lpstr>PowerPoint Presentation</vt:lpstr>
      <vt:lpstr>PowerPoint Presentation</vt:lpstr>
      <vt:lpstr>Slope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Distance-Time Graphs</dc:title>
  <dc:creator>Jill</dc:creator>
  <cp:lastModifiedBy>Jill Farris</cp:lastModifiedBy>
  <cp:revision>3</cp:revision>
  <cp:lastPrinted>2015-09-15T12:16:53Z</cp:lastPrinted>
  <dcterms:created xsi:type="dcterms:W3CDTF">2015-09-15T03:49:17Z</dcterms:created>
  <dcterms:modified xsi:type="dcterms:W3CDTF">2015-09-15T12:16:58Z</dcterms:modified>
</cp:coreProperties>
</file>